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97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10/22/25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4" name="Graphic 26">
            <a:extLst>
              <a:ext uri="{FF2B5EF4-FFF2-40B4-BE49-F238E27FC236}">
                <a16:creationId xmlns:a16="http://schemas.microsoft.com/office/drawing/2014/main" id="{F8E1C212-C31B-6F04-E1C0-9FBF67D6BC10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661109" y="29746099"/>
            <a:ext cx="6751774" cy="198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2025-10-22T23:03:52Z</dcterms:modified>
</cp:coreProperties>
</file>